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62" r:id="rId4"/>
    <p:sldId id="260" r:id="rId5"/>
    <p:sldId id="261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282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jpeg>
</file>

<file path=ppt/media/image5.jpg>
</file>

<file path=ppt/media/image6.jpe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69E47-78A0-1941-D2DF-FDA2D4330C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3CD27E-5481-9A30-1ED6-B3665C9A92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C5BCE4-77CF-C178-3270-D00CEF6E1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134F1-106C-4E6A-A915-FDE0FFDB5375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D30D0-0AD0-B37F-8A5A-F907D965F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C6547F-25B8-DB3F-80F3-89381B5D1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3E82C-EF9B-49BA-B3D3-0241E1689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117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C04AA-F144-CD3B-847B-1FBEA2BCE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C77E4F-BD5F-8698-475D-06A92C4F60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4B572-A7A2-FB10-3FDA-83047CCB6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134F1-106C-4E6A-A915-FDE0FFDB5375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B690DB-97C0-4D6B-9EBC-3037EBE00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92C192-7283-41DF-055B-D1567561E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3E82C-EF9B-49BA-B3D3-0241E1689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72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9EABD6-67ED-2F71-B107-089B8AB196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760670-715F-E592-E20D-34DD061389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97E17B-144C-3658-2BC4-C147AE368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134F1-106C-4E6A-A915-FDE0FFDB5375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655EB-4C96-2F1B-5C06-900B23CB9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C177B4-A3E4-4829-B5BF-4B566B107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3E82C-EF9B-49BA-B3D3-0241E1689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145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1AEE4-C960-DC88-5DF8-C7F05F2EB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FFA21-A680-A3C0-4F2A-CE0A70450A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AAE8C6-E74B-A060-8192-AFA1FD567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134F1-106C-4E6A-A915-FDE0FFDB5375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7BCAE4-7B38-E6F1-7952-966FBA830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A4FC6-EA42-4AFD-4F06-0C57905B6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3E82C-EF9B-49BA-B3D3-0241E1689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789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DDEBD-B9D4-8487-BB3E-63E5EA6C4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E2C00A-DB16-4195-C525-C1377FC05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3BEDC6-B1D2-C5FE-5359-13C88E47F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134F1-106C-4E6A-A915-FDE0FFDB5375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2D650-02D0-EF47-7525-E7E854E99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A58AB-FB00-C0CF-79A2-931AD6D29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3E82C-EF9B-49BA-B3D3-0241E1689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878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AB498-824E-9FFB-44ED-A6DBADC31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8A58D-2D24-A3FC-A8C6-20AF5B8DF6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04C9B-D6C5-1ED7-483C-7F0069B90E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9EE77A-8D0E-45B2-8542-EDBAB40BB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134F1-106C-4E6A-A915-FDE0FFDB5375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2CB6AB-82A5-8F44-089D-D00F78529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826C5A-8362-CF0F-C10D-AB742FA97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3E82C-EF9B-49BA-B3D3-0241E1689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526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CB7DC-B933-E2AF-9B4C-9749AA075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95FFC-ED5B-3333-D7EE-E381EC1444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C6BDB4-0981-D7E8-FCC3-5271CC941D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D7E560-E9C0-BB33-664F-506799AFAD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02F2FF-8923-C7E5-730A-36700AB332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66BB0D-0F57-EEE7-0C48-A6EB18343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134F1-106C-4E6A-A915-FDE0FFDB5375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EA1F85-F2C6-64A9-7287-D134E163A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596CE0-F123-0641-A07D-802FD5DF1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3E82C-EF9B-49BA-B3D3-0241E1689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543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F68A0-485A-7CE7-0BB2-A4F25D8E6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62BAFD-5971-720D-7013-368E2755B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134F1-106C-4E6A-A915-FDE0FFDB5375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C5DFCB-B357-E9BE-B00B-45FF58F0E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7FF866-2DC6-143E-090C-CBD8227C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3E82C-EF9B-49BA-B3D3-0241E1689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045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9A7CE2-4C3B-D668-6871-41CF89FC7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134F1-106C-4E6A-A915-FDE0FFDB5375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70D4FB-5B39-305D-99F8-D1769ECBF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71C318-3293-D838-3650-554CF7B9F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3E82C-EF9B-49BA-B3D3-0241E1689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954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66F68-982B-82EF-6A31-887978ADD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D3A930-2DCC-267D-60A0-B3660D4FD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0CF9E-DEA3-31E1-1A88-5CFD9FA71E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EF5245-C190-7FCD-0B7B-81F470C36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134F1-106C-4E6A-A915-FDE0FFDB5375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2AAE7D-0A8E-7795-3EF9-45B1E44CF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7610B6-FA1E-9996-6F39-070D571C4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3E82C-EF9B-49BA-B3D3-0241E1689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094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21D7D-FA4C-5AF3-F282-ACA8D2E45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BA96C0-06C9-C0BB-1787-AAD23394AF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1E22BF-4998-A2C8-2258-1FBC3F8705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606FAB-FDA4-B217-345B-A3C2D61B9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134F1-106C-4E6A-A915-FDE0FFDB5375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549C43-B104-4A0D-C940-A92CA5EB5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FF695D-DFF4-A2F5-9C34-6F3E52697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3E82C-EF9B-49BA-B3D3-0241E1689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176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F8703D-588D-D847-B08D-F4C5175B1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D8043-91B1-3325-ED12-401AAF4D8C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D68626-38B6-384C-AF24-031981FFF5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1134F1-106C-4E6A-A915-FDE0FFDB5375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0157BF-E033-5543-5C46-E1A2A736DB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DA814-D9C3-3881-D2B5-37944E2062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03E82C-EF9B-49BA-B3D3-0241E1689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746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Railroad tracks intersecting">
            <a:extLst>
              <a:ext uri="{FF2B5EF4-FFF2-40B4-BE49-F238E27FC236}">
                <a16:creationId xmlns:a16="http://schemas.microsoft.com/office/drawing/2014/main" id="{3A215364-5A70-F91F-90C0-4B316C917C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6865" y="1370466"/>
            <a:ext cx="32004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498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lored paperclips on layered pages">
            <a:extLst>
              <a:ext uri="{FF2B5EF4-FFF2-40B4-BE49-F238E27FC236}">
                <a16:creationId xmlns:a16="http://schemas.microsoft.com/office/drawing/2014/main" id="{ECE58CC7-3954-736D-D585-B715BB0708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6589" y="1828800"/>
            <a:ext cx="4801773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CF52B4-5A55-8F21-AC9E-CB66C9E5D927}"/>
              </a:ext>
            </a:extLst>
          </p:cNvPr>
          <p:cNvSpPr/>
          <p:nvPr/>
        </p:nvSpPr>
        <p:spPr>
          <a:xfrm>
            <a:off x="2044286" y="155046"/>
            <a:ext cx="4013200" cy="8636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Environmental and Functional Specification Complete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B20931-0CF6-9B2E-FDCB-7AE4896D54E1}"/>
              </a:ext>
            </a:extLst>
          </p:cNvPr>
          <p:cNvSpPr txBox="1"/>
          <p:nvPr/>
        </p:nvSpPr>
        <p:spPr>
          <a:xfrm>
            <a:off x="571086" y="356013"/>
            <a:ext cx="147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Before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D93BC9-093B-74B8-8A78-5C869455DA6B}"/>
              </a:ext>
            </a:extLst>
          </p:cNvPr>
          <p:cNvSpPr txBox="1"/>
          <p:nvPr/>
        </p:nvSpPr>
        <p:spPr>
          <a:xfrm>
            <a:off x="571086" y="1581448"/>
            <a:ext cx="147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After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9A44E6-6FDC-0FAE-C30E-81D76731F954}"/>
              </a:ext>
            </a:extLst>
          </p:cNvPr>
          <p:cNvSpPr/>
          <p:nvPr/>
        </p:nvSpPr>
        <p:spPr>
          <a:xfrm>
            <a:off x="6667086" y="155046"/>
            <a:ext cx="4013200" cy="8636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Design Hardware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5FC9A3F-2AC4-31A3-547C-9B2E52EE9E52}"/>
              </a:ext>
            </a:extLst>
          </p:cNvPr>
          <p:cNvCxnSpPr>
            <a:stCxn id="2" idx="3"/>
            <a:endCxn id="5" idx="1"/>
          </p:cNvCxnSpPr>
          <p:nvPr/>
        </p:nvCxnSpPr>
        <p:spPr>
          <a:xfrm>
            <a:off x="6057486" y="586846"/>
            <a:ext cx="60960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B691FABE-4418-D0C0-C00B-73690A6A1C80}"/>
              </a:ext>
            </a:extLst>
          </p:cNvPr>
          <p:cNvSpPr/>
          <p:nvPr/>
        </p:nvSpPr>
        <p:spPr>
          <a:xfrm>
            <a:off x="2044286" y="1334144"/>
            <a:ext cx="1617133" cy="8636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Environmental Specification Complete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DCC8F0-D660-0562-B2BE-3B784AAC8409}"/>
              </a:ext>
            </a:extLst>
          </p:cNvPr>
          <p:cNvSpPr/>
          <p:nvPr/>
        </p:nvSpPr>
        <p:spPr>
          <a:xfrm>
            <a:off x="6667086" y="2360842"/>
            <a:ext cx="3098799" cy="8636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Design Hardware based on selected major components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C6E454-0096-5ABA-E83D-A55F51306A1A}"/>
              </a:ext>
            </a:extLst>
          </p:cNvPr>
          <p:cNvSpPr/>
          <p:nvPr/>
        </p:nvSpPr>
        <p:spPr>
          <a:xfrm>
            <a:off x="2647008" y="2360842"/>
            <a:ext cx="3410478" cy="8636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Functional Specification Complete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3C9A5C-0220-4B52-8FC9-65359B375E2A}"/>
              </a:ext>
            </a:extLst>
          </p:cNvPr>
          <p:cNvSpPr/>
          <p:nvPr/>
        </p:nvSpPr>
        <p:spPr>
          <a:xfrm>
            <a:off x="4791718" y="1334144"/>
            <a:ext cx="2159001" cy="8636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Major component Selection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305BD03-91BA-3421-710E-868DA2928568}"/>
              </a:ext>
            </a:extLst>
          </p:cNvPr>
          <p:cNvCxnSpPr>
            <a:cxnSpLocks/>
            <a:stCxn id="11" idx="3"/>
            <a:endCxn id="10" idx="1"/>
          </p:cNvCxnSpPr>
          <p:nvPr/>
        </p:nvCxnSpPr>
        <p:spPr>
          <a:xfrm>
            <a:off x="6057486" y="2792642"/>
            <a:ext cx="60960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C7389C8E-A8B3-9E4D-5EE2-E1C76ED42223}"/>
              </a:ext>
            </a:extLst>
          </p:cNvPr>
          <p:cNvCxnSpPr>
            <a:cxnSpLocks/>
            <a:stCxn id="9" idx="3"/>
            <a:endCxn id="11" idx="0"/>
          </p:cNvCxnSpPr>
          <p:nvPr/>
        </p:nvCxnSpPr>
        <p:spPr>
          <a:xfrm>
            <a:off x="3661419" y="1765944"/>
            <a:ext cx="690828" cy="594898"/>
          </a:xfrm>
          <a:prstGeom prst="bentConnector2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ight Brace 22">
            <a:extLst>
              <a:ext uri="{FF2B5EF4-FFF2-40B4-BE49-F238E27FC236}">
                <a16:creationId xmlns:a16="http://schemas.microsoft.com/office/drawing/2014/main" id="{FCDF7D12-3A23-0E7E-2285-8CEBBF72F3E0}"/>
              </a:ext>
            </a:extLst>
          </p:cNvPr>
          <p:cNvSpPr/>
          <p:nvPr/>
        </p:nvSpPr>
        <p:spPr>
          <a:xfrm rot="5400000">
            <a:off x="10025329" y="2964998"/>
            <a:ext cx="395513" cy="914401"/>
          </a:xfrm>
          <a:prstGeom prst="rightBrace">
            <a:avLst>
              <a:gd name="adj1" fmla="val 23412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85EBCE4-AAD6-577C-C139-9E2A7F1868FA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>
          <a:xfrm>
            <a:off x="3661419" y="1765944"/>
            <a:ext cx="113029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75F737B-6DD6-89EE-29D0-0D5ED0D147E4}"/>
              </a:ext>
            </a:extLst>
          </p:cNvPr>
          <p:cNvCxnSpPr/>
          <p:nvPr/>
        </p:nvCxnSpPr>
        <p:spPr>
          <a:xfrm>
            <a:off x="10680286" y="918630"/>
            <a:ext cx="0" cy="232463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9CCAD34E-82EB-9288-2C7B-D0394C6D2140}"/>
              </a:ext>
            </a:extLst>
          </p:cNvPr>
          <p:cNvSpPr txBox="1"/>
          <p:nvPr/>
        </p:nvSpPr>
        <p:spPr>
          <a:xfrm>
            <a:off x="9410549" y="3683678"/>
            <a:ext cx="1625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Saving from parallelizing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7EAF6C3B-26AC-ABED-F0F8-3DA4BA878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156" y="3656242"/>
            <a:ext cx="7220181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463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hree people wearing glasses smiling and looking at two tablets">
            <a:extLst>
              <a:ext uri="{FF2B5EF4-FFF2-40B4-BE49-F238E27FC236}">
                <a16:creationId xmlns:a16="http://schemas.microsoft.com/office/drawing/2014/main" id="{7AC1E720-E75B-035F-5870-ED6D485166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97" y="385763"/>
            <a:ext cx="4795916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328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People doing teamwork illustration">
            <a:extLst>
              <a:ext uri="{FF2B5EF4-FFF2-40B4-BE49-F238E27FC236}">
                <a16:creationId xmlns:a16="http://schemas.microsoft.com/office/drawing/2014/main" id="{B650DC28-D6DA-C088-3FC6-563BA7990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732" y="1828800"/>
            <a:ext cx="5065325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399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orker holding safety helmet">
            <a:extLst>
              <a:ext uri="{FF2B5EF4-FFF2-40B4-BE49-F238E27FC236}">
                <a16:creationId xmlns:a16="http://schemas.microsoft.com/office/drawing/2014/main" id="{AE5892F2-CBBE-BD5B-51A3-B24A95F605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254" y="1714500"/>
            <a:ext cx="4798658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44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ight bulb over people discussing">
            <a:extLst>
              <a:ext uri="{FF2B5EF4-FFF2-40B4-BE49-F238E27FC236}">
                <a16:creationId xmlns:a16="http://schemas.microsoft.com/office/drawing/2014/main" id="{427B8583-68C8-EE97-30D0-84D3221C19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1" y="1414462"/>
            <a:ext cx="48006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059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2012</TotalTime>
  <Words>28</Words>
  <Application>Microsoft Office PowerPoint</Application>
  <PresentationFormat>Widescreen</PresentationFormat>
  <Paragraphs>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George Ellis</dc:creator>
  <cp:lastModifiedBy>George Ellis</cp:lastModifiedBy>
  <cp:revision>2</cp:revision>
  <dcterms:created xsi:type="dcterms:W3CDTF">2025-05-21T12:15:40Z</dcterms:created>
  <dcterms:modified xsi:type="dcterms:W3CDTF">2025-05-22T21:48:38Z</dcterms:modified>
</cp:coreProperties>
</file>

<file path=docProps/thumbnail.jpeg>
</file>